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62" r:id="rId3"/>
    <p:sldId id="263" r:id="rId4"/>
    <p:sldId id="264" r:id="rId5"/>
    <p:sldId id="265" r:id="rId6"/>
    <p:sldId id="256" r:id="rId7"/>
    <p:sldId id="275" r:id="rId8"/>
    <p:sldId id="266" r:id="rId9"/>
    <p:sldId id="276" r:id="rId10"/>
    <p:sldId id="277" r:id="rId11"/>
    <p:sldId id="282" r:id="rId12"/>
    <p:sldId id="267" r:id="rId13"/>
    <p:sldId id="269" r:id="rId14"/>
    <p:sldId id="274" r:id="rId15"/>
    <p:sldId id="278" r:id="rId16"/>
    <p:sldId id="280" r:id="rId17"/>
    <p:sldId id="259" r:id="rId18"/>
    <p:sldId id="271" r:id="rId19"/>
    <p:sldId id="270" r:id="rId20"/>
    <p:sldId id="273" r:id="rId21"/>
    <p:sldId id="261" r:id="rId22"/>
    <p:sldId id="279" r:id="rId23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40" autoAdjust="0"/>
    <p:restoredTop sz="99471" autoAdjust="0"/>
  </p:normalViewPr>
  <p:slideViewPr>
    <p:cSldViewPr>
      <p:cViewPr>
        <p:scale>
          <a:sx n="64" d="100"/>
          <a:sy n="64" d="100"/>
        </p:scale>
        <p:origin x="-64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8;&#1088;&#1080;&#1085;&#1072;\&#1064;&#1082;&#1086;&#1083;&#1072;\&#1050;&#1086;&#1087;&#1080;&#1083;&#1086;&#1095;&#1082;&#1072;%20(&#1059;&#1088;&#1086;&#1082;&#1080;,%20&#1087;&#1088;&#1077;&#1079;&#1077;&#1085;&#1090;&#1072;&#1094;&#1080;&#1080;,%20&#1092;&#1083;&#1080;&#1087;&#1095;&#1072;&#1088;&#1090;&#1099;%20-%20&#1057;&#1072;&#1084;&#1086;&#1087;&#1086;&#1079;&#1085;&#1072;&#1085;&#1080;&#1077;)\&#1054;&#1090;&#1082;&#1088;&#1099;&#1090;&#1099;&#1081;%20&#1091;&#1088;&#1086;&#1082;%20&#1057;&#1072;&#1084;&#1086;&#1087;&#1086;&#1079;&#1085;&#1072;&#1085;&#1080;&#1103;%2023.11.10\&#1059;&#1088;&#1086;&#1082;\rovesnicy-rovesniki.&#1102;&#1102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8;&#1088;&#1080;&#1085;&#1072;\&#1064;&#1082;&#1086;&#1083;&#1072;\&#1050;&#1086;&#1087;&#1080;&#1083;&#1086;&#1095;&#1082;&#1072;%20(&#1059;&#1088;&#1086;&#1082;&#1080;,%20&#1087;&#1088;&#1077;&#1079;&#1077;&#1085;&#1090;&#1072;&#1094;&#1080;&#1080;,%20&#1092;&#1083;&#1080;&#1087;&#1095;&#1072;&#1088;&#1090;&#1099;%20-%20&#1057;&#1072;&#1084;&#1086;&#1087;&#1086;&#1079;&#1085;&#1072;&#1085;&#1080;&#1077;)\&#1054;&#1090;&#1082;&#1088;&#1099;&#1090;&#1099;&#1081;%20&#1091;&#1088;&#1086;&#1082;%20&#1057;&#1072;&#1084;&#1086;&#1087;&#1086;&#1079;&#1085;&#1072;&#1085;&#1080;&#1103;%2023.11.10\&#1059;&#1088;&#1086;&#1082;\&#1044;&#1086;&#1088;&#1086;&#1075;&#1086;&#1102;%20&#1044;&#1086;&#1073;&#1088;&#1072;.mp3" TargetMode="External"/><Relationship Id="rId6" Type="http://schemas.openxmlformats.org/officeDocument/2006/relationships/image" Target="../media/image27.gif"/><Relationship Id="rId5" Type="http://schemas.openxmlformats.org/officeDocument/2006/relationships/image" Target="../media/image24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8;&#1088;&#1080;&#1085;&#1072;\&#1064;&#1082;&#1086;&#1083;&#1072;\&#1050;&#1086;&#1087;&#1080;&#1083;&#1086;&#1095;&#1082;&#1072;%20(&#1059;&#1088;&#1086;&#1082;&#1080;,%20&#1087;&#1088;&#1077;&#1079;&#1077;&#1085;&#1090;&#1072;&#1094;&#1080;&#1080;,%20&#1092;&#1083;&#1080;&#1087;&#1095;&#1072;&#1088;&#1090;&#1099;%20-%20&#1057;&#1072;&#1084;&#1086;&#1087;&#1086;&#1079;&#1085;&#1072;&#1085;&#1080;&#1077;)\&#1054;&#1090;&#1082;&#1088;&#1099;&#1090;&#1099;&#1081;%20&#1091;&#1088;&#1086;&#1082;%20&#1057;&#1072;&#1084;&#1086;&#1087;&#1086;&#1079;&#1085;&#1072;&#1085;&#1080;&#1103;%2023.11.10\&#1059;&#1088;&#1086;&#1082;\iz_chego_zhe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Круг радости</a:t>
            </a:r>
            <a:endParaRPr lang="ru-RU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pic>
        <p:nvPicPr>
          <p:cNvPr id="2050" name="Picture 2" descr="D:\Ирина\Картинки\Приколы\67747b2dfdd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15272" y="5143512"/>
            <a:ext cx="963643" cy="118124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7158" y="2071678"/>
            <a:ext cx="84296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«Моё настроение»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 меня настроение…потому что…».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 каким настроением мы пришли и на что или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кого оно похоже.)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Сонц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14826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857364"/>
            <a:ext cx="6357982" cy="1357323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«Какие наши девочки, </a:t>
            </a:r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 какие наши мальчики»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Поговорим</a:t>
            </a:r>
            <a:endParaRPr lang="ru-RU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pic>
        <p:nvPicPr>
          <p:cNvPr id="4098" name="Picture 2" descr="D:\Ирина\Школа\Копилочка (Уроки, презентации, флипчарты - Самопознание)\Открытый урок Самопознания 23.11.10\junior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157536"/>
            <a:ext cx="2786082" cy="3343298"/>
          </a:xfrm>
          <a:prstGeom prst="rect">
            <a:avLst/>
          </a:prstGeom>
          <a:noFill/>
        </p:spPr>
      </p:pic>
      <p:pic>
        <p:nvPicPr>
          <p:cNvPr id="7" name="Picture 2" descr="F:\Рожина М,Д,\19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43380"/>
            <a:ext cx="2126128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F:\Рожина М,Д,\1253976510_Baryshni_v_PNG.jpg"/>
          <p:cNvPicPr>
            <a:picLocks noChangeAspect="1" noChangeArrowheads="1"/>
          </p:cNvPicPr>
          <p:nvPr/>
        </p:nvPicPr>
        <p:blipFill>
          <a:blip r:embed="rId4"/>
          <a:srcRect l="33000" t="48508" r="35500" b="8582"/>
          <a:stretch>
            <a:fillRect/>
          </a:stretch>
        </p:blipFill>
        <p:spPr bwMode="auto">
          <a:xfrm>
            <a:off x="7215206" y="428604"/>
            <a:ext cx="15001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Рожина М,Д,\1253976510_Baryshni_v_PNG.jpg"/>
          <p:cNvPicPr>
            <a:picLocks noChangeAspect="1" noChangeArrowheads="1"/>
          </p:cNvPicPr>
          <p:nvPr/>
        </p:nvPicPr>
        <p:blipFill>
          <a:blip r:embed="rId4"/>
          <a:srcRect l="4500" t="48508" r="65500" b="8582"/>
          <a:stretch>
            <a:fillRect/>
          </a:stretch>
        </p:blipFill>
        <p:spPr bwMode="auto">
          <a:xfrm>
            <a:off x="2500298" y="3357562"/>
            <a:ext cx="1428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Рожина М,Д,\1253976510_Baryshni_v_PNG.jpg"/>
          <p:cNvPicPr>
            <a:picLocks noChangeAspect="1" noChangeArrowheads="1"/>
          </p:cNvPicPr>
          <p:nvPr/>
        </p:nvPicPr>
        <p:blipFill>
          <a:blip r:embed="rId4"/>
          <a:srcRect l="4500" t="3731" r="67000" b="53358"/>
          <a:stretch>
            <a:fillRect/>
          </a:stretch>
        </p:blipFill>
        <p:spPr bwMode="auto">
          <a:xfrm>
            <a:off x="6429388" y="3500438"/>
            <a:ext cx="13573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:\Рожина М,Д,\1253976510_Baryshni_v_PNG.jpg"/>
          <p:cNvPicPr>
            <a:picLocks noChangeAspect="1" noChangeArrowheads="1"/>
          </p:cNvPicPr>
          <p:nvPr/>
        </p:nvPicPr>
        <p:blipFill>
          <a:blip r:embed="rId4"/>
          <a:srcRect l="63000" t="52238" r="3999" b="8582"/>
          <a:stretch>
            <a:fillRect/>
          </a:stretch>
        </p:blipFill>
        <p:spPr bwMode="auto">
          <a:xfrm>
            <a:off x="7358063" y="4929188"/>
            <a:ext cx="15716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D:\Ирина\Картинки\Школа\f73a658c0cdf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6072206"/>
            <a:ext cx="928694" cy="990607"/>
          </a:xfrm>
          <a:prstGeom prst="rect">
            <a:avLst/>
          </a:prstGeom>
          <a:noFill/>
        </p:spPr>
      </p:pic>
      <p:pic>
        <p:nvPicPr>
          <p:cNvPr id="14" name="Picture 5" descr="F:\Рожина М,Д,\boy_gir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71480"/>
            <a:ext cx="21240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41148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Задание мальчикам: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4429156" cy="369729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такое мужской характер?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качества характеризуют мужской характер?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чём ценность мужского характера?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714876" y="857232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Задание девочкам: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criptS" pitchFamily="2" charset="0"/>
              <a:ea typeface="+mj-ea"/>
              <a:cs typeface="ScriptS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2571744"/>
            <a:ext cx="3857652" cy="3754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вы думаете, какими качествами обладает обаятельная девочка?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чём ценность обаяния?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мальчики и девочки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pic>
        <p:nvPicPr>
          <p:cNvPr id="22530" name="Picture 2" descr="D:\Ирина\Школа\Копилочка (Уроки, презентации, флипчарты - Самопознание)\Открытый урок Самопознания 23.11.10\bruneta_ru-2321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5467" y="2000240"/>
            <a:ext cx="3764782" cy="2857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1428736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Верность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2071678"/>
            <a:ext cx="69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Воля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2428868"/>
            <a:ext cx="2515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Самостоятельность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3834" y="2000240"/>
            <a:ext cx="1287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Смелость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428868"/>
            <a:ext cx="152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Терпимость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357298"/>
            <a:ext cx="1558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Скромность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3357562"/>
            <a:ext cx="1960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Сила характера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4929198"/>
            <a:ext cx="3184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Способность к сочувствию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0826" y="1928802"/>
            <a:ext cx="508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Ум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100" y="3000372"/>
            <a:ext cx="1470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Трудолюбие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1500174"/>
            <a:ext cx="124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Гордость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2857496"/>
            <a:ext cx="1316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Чуткость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6512" y="1500174"/>
            <a:ext cx="1783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Уступчивость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429000"/>
            <a:ext cx="1442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Честность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3929066"/>
            <a:ext cx="124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Гордость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5000636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Целеустремлённость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0826" y="3929066"/>
            <a:ext cx="2374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Жизнерадостность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0364" y="4857760"/>
            <a:ext cx="1771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Заботливость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5572140"/>
            <a:ext cx="19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Чувство юмора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72330" y="5429264"/>
            <a:ext cx="1727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Доверчивость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488" y="5429264"/>
            <a:ext cx="195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Настойчивость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720" y="1857364"/>
            <a:ext cx="1175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Доброта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282" y="4429132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Надёжность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86512" y="6072206"/>
            <a:ext cx="2286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3768" y="4429132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Обаяние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7752" y="5715016"/>
            <a:ext cx="201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Общительность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6248" y="6286520"/>
            <a:ext cx="138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Нежность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5984" y="6000768"/>
            <a:ext cx="184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Отзывчивость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7158" y="6286520"/>
            <a:ext cx="1787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Порядочность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6" descr="Вопроситель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85720" y="0"/>
            <a:ext cx="1071538" cy="134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Рожина М,Д,\img_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429132"/>
            <a:ext cx="4214842" cy="206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Споемте,друзья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!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3357554" y="285728"/>
            <a:ext cx="482128" cy="769441"/>
            <a:chOff x="2928926" y="714356"/>
            <a:chExt cx="482128" cy="76944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000364" y="714356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S" pitchFamily="2" charset="0"/>
                  <a:cs typeface="ScriptS" pitchFamily="2" charset="0"/>
                </a:rPr>
                <a:t>.</a:t>
              </a:r>
              <a:endParaRPr lang="ru-RU" sz="4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28926" y="714356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S" pitchFamily="2" charset="0"/>
                  <a:cs typeface="ScriptS" pitchFamily="2" charset="0"/>
                </a:rPr>
                <a:t>.</a:t>
              </a:r>
              <a:endParaRPr lang="ru-RU" sz="4400" dirty="0"/>
            </a:p>
          </p:txBody>
        </p:sp>
      </p:grpSp>
      <p:pic>
        <p:nvPicPr>
          <p:cNvPr id="9" name="Picture 3" descr="D:\Ирина\Картинки\Символы, значки, надписи\image.1148648134.gi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286256"/>
            <a:ext cx="2944601" cy="2120113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488" y="1285860"/>
            <a:ext cx="592935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Ровесницы, ровесники…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Девчонки и мальчишки,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 поём мы песенки,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 читаем книжки. 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900113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Девчонки, мальчишки,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Мальчишки, девчонки,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учимся вместе, друзья.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Всегда у нас весело в классе,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здравствует дружба, ура!!!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714488"/>
            <a:ext cx="4500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Слова: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И. Дик,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Музыка: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 Островский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343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ea typeface="Times New Roman" pitchFamily="18" charset="0"/>
              <a:cs typeface="ScriptS" pitchFamily="2" charset="0"/>
            </a:endParaRPr>
          </a:p>
        </p:txBody>
      </p:sp>
      <p:pic>
        <p:nvPicPr>
          <p:cNvPr id="12" name="rovesnicy-rovesniki.ю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714356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8674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Размышляем, беседуем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14546" y="1357298"/>
            <a:ext cx="6572296" cy="5143536"/>
          </a:xfrm>
        </p:spPr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такое дружба и чем она отличается от товарищества?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Хороший друг и хороший товарищ - одно и то же?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рождается настоящая дружба?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Какими качествами должен обладать настоящий друг?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ли у вас друг? На чём основана дружба?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ли обижаться на друзей?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каким недостаткам друга вы относитесь отрицательно, как помогаете ему справиться с ним?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должен вести себя настоящий друг, если о вас плохо говорят другие?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ли быть дружба между мальчиками и девочками? На чём она основана?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вы понимаете: «Дерево сильно корнями, а человек - друзьями»?</a:t>
            </a:r>
          </a:p>
          <a:p>
            <a:endParaRPr lang="ru-RU" dirty="0"/>
          </a:p>
        </p:txBody>
      </p:sp>
      <p:pic>
        <p:nvPicPr>
          <p:cNvPr id="5" name="Picture 8" descr="Куб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13513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15220" cy="93978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Информация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785926"/>
            <a:ext cx="6858048" cy="457203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Дружба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высшая форма товарищества. Быть другом - значит, быть требовательным к себе, уметь признавать свои ошибки, не обижаться на справедливую критику. Не стоит утаивать недостатки друга - это и твои недостатки.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Друзья всегда хотят быть вместе, они интересуют друг друга. У друзей есть общие интересы, наблюдается определённое сходство в поведении. Друзья доверяют друг другу свои секреты, а в трудную минуту всегда могут рассчитывать на помощь друга.</a:t>
            </a:r>
          </a:p>
        </p:txBody>
      </p:sp>
      <p:pic>
        <p:nvPicPr>
          <p:cNvPr id="4" name="Picture 5" descr="ком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181467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401080" cy="4125923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Творческое задание «Законы дружбы» </a:t>
            </a:r>
          </a:p>
          <a:p>
            <a:pPr marL="514350" indent="-51435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(выводятся вместе с родителями)</a:t>
            </a:r>
          </a:p>
          <a:p>
            <a:pPr marL="784225" indent="-514350">
              <a:buAutoNum type="arabicPeriod" startAt="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Напишите советы для одноклассников,</a:t>
            </a:r>
          </a:p>
          <a:p>
            <a:pPr marL="784225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построить дружеские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взаимоотноше-ния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между мальчиками и девочками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От сердца к сердцу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pic>
        <p:nvPicPr>
          <p:cNvPr id="4098" name="Picture 2" descr="D:\Ирина\Картинки\Школа\image553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072206"/>
            <a:ext cx="476250" cy="514350"/>
          </a:xfrm>
          <a:prstGeom prst="rect">
            <a:avLst/>
          </a:prstGeom>
          <a:noFill/>
        </p:spPr>
      </p:pic>
      <p:pic>
        <p:nvPicPr>
          <p:cNvPr id="4099" name="Picture 3" descr="D:\Ирина\Картинки\Школа\image5536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9066"/>
            <a:ext cx="762000" cy="819150"/>
          </a:xfrm>
          <a:prstGeom prst="rect">
            <a:avLst/>
          </a:prstGeom>
          <a:noFill/>
        </p:spPr>
      </p:pic>
      <p:pic>
        <p:nvPicPr>
          <p:cNvPr id="4100" name="Picture 4" descr="D:\Ирина\Картинки\Школа\image5538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428868"/>
            <a:ext cx="495300" cy="533400"/>
          </a:xfrm>
          <a:prstGeom prst="rect">
            <a:avLst/>
          </a:prstGeom>
          <a:noFill/>
        </p:spPr>
      </p:pic>
      <p:pic>
        <p:nvPicPr>
          <p:cNvPr id="4101" name="Picture 5" descr="D:\Ирина\Картинки\Цветы\B00M1CAVB23QTCASBIT4NCAX09M0BCAK8WJC9CA3YFAVVCAZCZYCDCA595G20CA1Z4H8PCAUCJLXDCAMPKK6GCAW3QWILCAHXRQRCCACIBPTUCALBK20TCA8UCSF5CALJ5F1UCAIBUWF6CAW5G3J1CA9V8OT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5572140"/>
            <a:ext cx="1119194" cy="8953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1788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8" name="Picture 13" descr="сердцакопирова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57166"/>
            <a:ext cx="1643074" cy="178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:\Ирина\Картинки\Школа\image553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6038850"/>
            <a:ext cx="762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Ирина\Картинки\Школа\image553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3571876"/>
            <a:ext cx="476250" cy="514350"/>
          </a:xfrm>
          <a:prstGeom prst="rect">
            <a:avLst/>
          </a:prstGeom>
          <a:noFill/>
        </p:spPr>
      </p:pic>
      <p:pic>
        <p:nvPicPr>
          <p:cNvPr id="11" name="Picture 4" descr="D:\Ирина\Картинки\Школа\image5538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1714488"/>
            <a:ext cx="495300" cy="533400"/>
          </a:xfrm>
          <a:prstGeom prst="rect">
            <a:avLst/>
          </a:prstGeom>
          <a:noFill/>
        </p:spPr>
      </p:pic>
      <p:pic>
        <p:nvPicPr>
          <p:cNvPr id="12" name="Picture 4" descr="D:\Ирина\Картинки\Школа\image5538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6000768"/>
            <a:ext cx="495300" cy="533400"/>
          </a:xfrm>
          <a:prstGeom prst="rect">
            <a:avLst/>
          </a:prstGeom>
          <a:noFill/>
        </p:spPr>
      </p:pic>
      <p:pic>
        <p:nvPicPr>
          <p:cNvPr id="1026" name="Picture 2" descr="D:\Ирина\Школа\Копилочка (Уроки, презентации, флипчарты - Самопознание)\Открытый урок Самопознания 23.11.10\1007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1714488"/>
            <a:ext cx="4762500" cy="450532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14546" y="1500174"/>
            <a:ext cx="3857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Сердца имён</a:t>
            </a:r>
            <a:endParaRPr lang="ru-RU" sz="440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Споемте,друзья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!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3357554" y="285728"/>
            <a:ext cx="482128" cy="769441"/>
            <a:chOff x="2928926" y="714356"/>
            <a:chExt cx="482128" cy="76944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000364" y="714356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S" pitchFamily="2" charset="0"/>
                  <a:cs typeface="ScriptS" pitchFamily="2" charset="0"/>
                </a:rPr>
                <a:t>.</a:t>
              </a:r>
              <a:endParaRPr lang="ru-RU" sz="4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28926" y="714356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S" pitchFamily="2" charset="0"/>
                  <a:cs typeface="ScriptS" pitchFamily="2" charset="0"/>
                </a:rPr>
                <a:t>.</a:t>
              </a:r>
              <a:endParaRPr lang="ru-RU" sz="4400" dirty="0"/>
            </a:p>
          </p:txBody>
        </p:sp>
      </p:grpSp>
      <p:pic>
        <p:nvPicPr>
          <p:cNvPr id="9" name="Picture 3" descr="D:\Ирина\Картинки\Символы, значки, надписи\image.1148648134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389127"/>
            <a:ext cx="2801725" cy="2017242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00298" y="2071679"/>
            <a:ext cx="607223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Спроси у жизни строгой: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идти дорогой,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Куда по свету белому отправиться с утра?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Иди за солнцем следом,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Хоть этот путь неведом.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Иди, мой друг, всегда иди дорогою Добра!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714489"/>
            <a:ext cx="4500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Слова Ю.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Энтина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 М. Минкова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343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ea typeface="Times New Roman" pitchFamily="18" charset="0"/>
              <a:cs typeface="ScriptS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1500174"/>
            <a:ext cx="277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Дорогою добра</a:t>
            </a:r>
            <a:endParaRPr lang="ru-RU" sz="24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Дорогою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14414" y="857232"/>
            <a:ext cx="304800" cy="304800"/>
          </a:xfrm>
          <a:prstGeom prst="rect">
            <a:avLst/>
          </a:prstGeom>
        </p:spPr>
      </p:pic>
      <p:pic>
        <p:nvPicPr>
          <p:cNvPr id="12" name="Picture 13" descr="сердцакопирова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66"/>
            <a:ext cx="1571636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D:\Ирина\Картинки\Открытки\0437be16191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2326" y="3849054"/>
            <a:ext cx="709278" cy="794392"/>
          </a:xfrm>
          <a:prstGeom prst="rect">
            <a:avLst/>
          </a:prstGeom>
          <a:noFill/>
        </p:spPr>
      </p:pic>
      <p:pic>
        <p:nvPicPr>
          <p:cNvPr id="15" name="Picture 2" descr="D:\Ирина\Картинки\Pixelmagiameninas9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0036" y="4714884"/>
            <a:ext cx="1863468" cy="17874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Споемте,друзья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!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3357554" y="285728"/>
            <a:ext cx="482128" cy="769441"/>
            <a:chOff x="2928926" y="714356"/>
            <a:chExt cx="482128" cy="76944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000364" y="714356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S" pitchFamily="2" charset="0"/>
                  <a:cs typeface="ScriptS" pitchFamily="2" charset="0"/>
                </a:rPr>
                <a:t>.</a:t>
              </a:r>
              <a:endParaRPr lang="ru-RU" sz="4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28926" y="714356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S" pitchFamily="2" charset="0"/>
                  <a:cs typeface="ScriptS" pitchFamily="2" charset="0"/>
                </a:rPr>
                <a:t>.</a:t>
              </a:r>
              <a:endParaRPr lang="ru-RU" sz="4400" dirty="0"/>
            </a:p>
          </p:txBody>
        </p:sp>
      </p:grpSp>
      <p:pic>
        <p:nvPicPr>
          <p:cNvPr id="9" name="Picture 3" descr="D:\Ирина\Картинки\Символы, значки, надписи\image.114864813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256"/>
            <a:ext cx="2944601" cy="2120113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71736" y="1857364"/>
            <a:ext cx="607223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Забудь свои заботы,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Падения и взлеты.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хнычь, когда судьба ведет себя, не как сестра.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если с другом худо,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уповай на чудо,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Спеши к нему, всегда иди дорогою Добра!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714489"/>
            <a:ext cx="4500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Слова Ю.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Энтина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 М. Минкова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343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ea typeface="Times New Roman" pitchFamily="18" charset="0"/>
              <a:cs typeface="ScriptS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1500174"/>
            <a:ext cx="277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Дорогою добра</a:t>
            </a:r>
            <a:endParaRPr lang="ru-RU" sz="24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D:\Ирина\Картинки\Pixelmagiameninas9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0036" y="4714884"/>
            <a:ext cx="1863468" cy="1787408"/>
          </a:xfrm>
          <a:prstGeom prst="rect">
            <a:avLst/>
          </a:prstGeom>
          <a:noFill/>
        </p:spPr>
      </p:pic>
      <p:pic>
        <p:nvPicPr>
          <p:cNvPr id="13" name="Picture 4" descr="D:\Ирина\Картинки\Открытки\0437be1619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46159"/>
            <a:ext cx="1000132" cy="1120148"/>
          </a:xfrm>
          <a:prstGeom prst="rect">
            <a:avLst/>
          </a:prstGeom>
          <a:noFill/>
        </p:spPr>
      </p:pic>
      <p:pic>
        <p:nvPicPr>
          <p:cNvPr id="14" name="Picture 13" descr="сердцакопирова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66"/>
            <a:ext cx="1571636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Споемте,друзья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!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357554" y="285728"/>
            <a:ext cx="482128" cy="769441"/>
            <a:chOff x="2928926" y="714356"/>
            <a:chExt cx="482128" cy="76944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000364" y="714356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S" pitchFamily="2" charset="0"/>
                  <a:cs typeface="ScriptS" pitchFamily="2" charset="0"/>
                </a:rPr>
                <a:t>.</a:t>
              </a:r>
              <a:endParaRPr lang="ru-RU" sz="4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28926" y="714356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S" pitchFamily="2" charset="0"/>
                  <a:cs typeface="ScriptS" pitchFamily="2" charset="0"/>
                </a:rPr>
                <a:t>.</a:t>
              </a:r>
              <a:endParaRPr lang="ru-RU" sz="4400" dirty="0"/>
            </a:p>
          </p:txBody>
        </p:sp>
      </p:grpSp>
      <p:pic>
        <p:nvPicPr>
          <p:cNvPr id="9" name="Picture 3" descr="D:\Ирина\Картинки\Символы, значки, надписи\image.1148648134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86256"/>
            <a:ext cx="2944601" cy="2120113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00298" y="2714620"/>
            <a:ext cx="40719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4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чего же, из чего же, из чего же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4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4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Сделаны наши мальчишки?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4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4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веснушек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4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4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хлопушек,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4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4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линеек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4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4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батареек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4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434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Сделаны наши мальчишки!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428736"/>
            <a:ext cx="457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слов: 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Халемский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Я.  </a:t>
            </a:r>
            <a:r>
              <a:rPr lang="ru-RU" sz="1400" dirty="0" smtClean="0">
                <a:latin typeface="Arial" pitchFamily="34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Композитор: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Чичков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 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343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ea typeface="Times New Roman" pitchFamily="18" charset="0"/>
              <a:cs typeface="ScriptS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1500174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чего же?</a:t>
            </a:r>
            <a:endParaRPr lang="ru-RU" sz="40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D:\Ирина\Школа\Копилочка (Уроки, презентации, флипчарты - Самопознание)\Открытый урок Самопознания 23.11.10\post-70101-1236449698_thum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57166"/>
            <a:ext cx="4071965" cy="3975217"/>
          </a:xfrm>
          <a:prstGeom prst="rect">
            <a:avLst/>
          </a:prstGeom>
          <a:noFill/>
        </p:spPr>
      </p:pic>
      <p:pic>
        <p:nvPicPr>
          <p:cNvPr id="13" name="iz_chego_z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24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Споемте,друзья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!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3357554" y="285728"/>
            <a:ext cx="482128" cy="769441"/>
            <a:chOff x="2928926" y="714356"/>
            <a:chExt cx="482128" cy="76944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000364" y="714356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S" pitchFamily="2" charset="0"/>
                  <a:cs typeface="ScriptS" pitchFamily="2" charset="0"/>
                </a:rPr>
                <a:t>.</a:t>
              </a:r>
              <a:endParaRPr lang="ru-RU" sz="4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28926" y="714356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S" pitchFamily="2" charset="0"/>
                  <a:cs typeface="ScriptS" pitchFamily="2" charset="0"/>
                </a:rPr>
                <a:t>.</a:t>
              </a:r>
              <a:endParaRPr lang="ru-RU" sz="4400" dirty="0"/>
            </a:p>
          </p:txBody>
        </p:sp>
      </p:grpSp>
      <p:pic>
        <p:nvPicPr>
          <p:cNvPr id="9" name="Picture 3" descr="D:\Ирина\Картинки\Символы, значки, надписи\image.114864813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256"/>
            <a:ext cx="2944601" cy="2120113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71736" y="1571612"/>
            <a:ext cx="607223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Ах, сколько будет разных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Сомнений и соблазнов.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забывай, что эта жизнь - не детская игра.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прочь гони соблазны,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Усвой закон негласный: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Иди, мой друг, всегда иди дорогою Добра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714489"/>
            <a:ext cx="4500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Слова Ю.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Энтина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 М. Минкова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343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ea typeface="Times New Roman" pitchFamily="18" charset="0"/>
              <a:cs typeface="ScriptS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1500174"/>
            <a:ext cx="277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Дорогою добра</a:t>
            </a:r>
            <a:endParaRPr lang="ru-RU" sz="24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D:\Ирина\Картинки\Открытки\0437be1619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1"/>
            <a:ext cx="1500198" cy="1680223"/>
          </a:xfrm>
          <a:prstGeom prst="rect">
            <a:avLst/>
          </a:prstGeom>
          <a:noFill/>
        </p:spPr>
      </p:pic>
      <p:pic>
        <p:nvPicPr>
          <p:cNvPr id="15" name="Picture 13" descr="сердцакопирова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66"/>
            <a:ext cx="1571636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D:\Ирина\Картинки\Pixelmagiameninas9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0036" y="4714884"/>
            <a:ext cx="1863468" cy="17874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Спасибо за урок!</a:t>
            </a:r>
            <a:endParaRPr lang="ru-RU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pic>
        <p:nvPicPr>
          <p:cNvPr id="5122" name="Picture 2" descr="D:\Ирина\Картинки\Символы, значки, надписи\fortu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429264"/>
            <a:ext cx="3857652" cy="1119963"/>
          </a:xfrm>
          <a:prstGeom prst="rect">
            <a:avLst/>
          </a:prstGeom>
          <a:noFill/>
        </p:spPr>
      </p:pic>
      <p:pic>
        <p:nvPicPr>
          <p:cNvPr id="5123" name="Picture 3" descr="D:\Ирина\Картинки\Символы, значки, надписи\67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3751783" cy="5112494"/>
          </a:xfrm>
          <a:prstGeom prst="rect">
            <a:avLst/>
          </a:prstGeom>
          <a:noFill/>
        </p:spPr>
      </p:pic>
      <p:pic>
        <p:nvPicPr>
          <p:cNvPr id="1026" name="Picture 2" descr="D:\Ирина\Школа\Копилочка (Уроки, презентации, флипчарты - Самопознание)\Открытый урок Самопознания 23.11.10\rm_49_32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86058"/>
            <a:ext cx="3852863" cy="26834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Ирина\Школа\Копилочка (Уроки, презентации, флипчарты - Самопознание)\Открытый урок Самопознания 23.11.10\119276-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3344" y="0"/>
            <a:ext cx="10734302" cy="7715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Споемте,друзья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!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3357554" y="285728"/>
            <a:ext cx="482128" cy="769441"/>
            <a:chOff x="2928926" y="714356"/>
            <a:chExt cx="482128" cy="76944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000364" y="714356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S" pitchFamily="2" charset="0"/>
                  <a:cs typeface="ScriptS" pitchFamily="2" charset="0"/>
                </a:rPr>
                <a:t>.</a:t>
              </a:r>
              <a:endParaRPr lang="ru-RU" sz="4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28926" y="714356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S" pitchFamily="2" charset="0"/>
                  <a:cs typeface="ScriptS" pitchFamily="2" charset="0"/>
                </a:rPr>
                <a:t>.</a:t>
              </a:r>
              <a:endParaRPr lang="ru-RU" sz="4400" dirty="0"/>
            </a:p>
          </p:txBody>
        </p:sp>
      </p:grpSp>
      <p:pic>
        <p:nvPicPr>
          <p:cNvPr id="9" name="Picture 3" descr="D:\Ирина\Картинки\Символы, значки, надписи\image.114864813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256"/>
            <a:ext cx="2944601" cy="2120113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00298" y="2714620"/>
            <a:ext cx="40719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чего же, из чего же, из чего же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Сделаны наши девчонки?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цветочков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звоночков,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тетрадок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переглядок</a:t>
            </a: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Сделаны наши девчонки!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428736"/>
            <a:ext cx="457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слов: 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Халемский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Я.  </a:t>
            </a:r>
            <a:r>
              <a:rPr lang="ru-RU" sz="1400" dirty="0" smtClean="0">
                <a:latin typeface="Arial" pitchFamily="34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Композитор: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Чичков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 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343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ea typeface="Times New Roman" pitchFamily="18" charset="0"/>
              <a:cs typeface="ScriptS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1500174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чего же?</a:t>
            </a:r>
            <a:endParaRPr lang="ru-RU" sz="40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Ирина\Школа\Копилочка (Уроки, презентации, флипчарты - Самопознание)\Открытый урок Самопознания 23.11.10\post-70101-1236449698_thum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35983" y="2500306"/>
            <a:ext cx="4071965" cy="39752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Споемте,друзья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!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3357554" y="285728"/>
            <a:ext cx="482128" cy="769441"/>
            <a:chOff x="2928926" y="714356"/>
            <a:chExt cx="482128" cy="76944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000364" y="714356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S" pitchFamily="2" charset="0"/>
                  <a:cs typeface="ScriptS" pitchFamily="2" charset="0"/>
                </a:rPr>
                <a:t>.</a:t>
              </a:r>
              <a:endParaRPr lang="ru-RU" sz="4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28926" y="714356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S" pitchFamily="2" charset="0"/>
                  <a:cs typeface="ScriptS" pitchFamily="2" charset="0"/>
                </a:rPr>
                <a:t>.</a:t>
              </a:r>
              <a:endParaRPr lang="ru-RU" sz="4400" dirty="0"/>
            </a:p>
          </p:txBody>
        </p:sp>
      </p:grpSp>
      <p:pic>
        <p:nvPicPr>
          <p:cNvPr id="9" name="Picture 3" descr="D:\Ирина\Картинки\Символы, значки, надписи\image.114864813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256"/>
            <a:ext cx="2944601" cy="2120113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00298" y="2714620"/>
            <a:ext cx="40719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чего же, из чего же, из чего же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Сделаны наши мальчишки?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пружинок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картинок,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стекляшек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промокашек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Сделаны наши мальчишки!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428736"/>
            <a:ext cx="457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слов: 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Халемский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Я.  </a:t>
            </a:r>
            <a:r>
              <a:rPr lang="ru-RU" sz="1400" dirty="0" smtClean="0">
                <a:latin typeface="Arial" pitchFamily="34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Композитор: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Чичков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 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343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ea typeface="Times New Roman" pitchFamily="18" charset="0"/>
              <a:cs typeface="ScriptS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1500174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чего же?</a:t>
            </a:r>
            <a:endParaRPr lang="ru-RU" sz="40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D:\Ирина\Школа\Копилочка (Уроки, презентации, флипчарты - Самопознание)\Открытый урок Самопознания 23.11.10\post-70101-1236449698_thum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57166"/>
            <a:ext cx="4071965" cy="39752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Споемте,друзья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!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3357554" y="285728"/>
            <a:ext cx="482128" cy="769441"/>
            <a:chOff x="2928926" y="714356"/>
            <a:chExt cx="482128" cy="76944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000364" y="714356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S" pitchFamily="2" charset="0"/>
                  <a:cs typeface="ScriptS" pitchFamily="2" charset="0"/>
                </a:rPr>
                <a:t>.</a:t>
              </a:r>
              <a:endParaRPr lang="ru-RU" sz="4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28926" y="714356"/>
              <a:ext cx="4106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criptS" pitchFamily="2" charset="0"/>
                  <a:cs typeface="ScriptS" pitchFamily="2" charset="0"/>
                </a:rPr>
                <a:t>.</a:t>
              </a:r>
              <a:endParaRPr lang="ru-RU" sz="4400" dirty="0"/>
            </a:p>
          </p:txBody>
        </p:sp>
      </p:grpSp>
      <p:pic>
        <p:nvPicPr>
          <p:cNvPr id="9" name="Picture 3" descr="D:\Ирина\Картинки\Символы, значки, надписи\image.114864813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256"/>
            <a:ext cx="2944601" cy="2120113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00298" y="2714620"/>
            <a:ext cx="40719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чего же, из чего же, из чего же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Сделаны наши девчонки?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платочков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клубочков,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загадок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мармеладок</a:t>
            </a:r>
            <a:b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434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Сделаны наши девчонки!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428736"/>
            <a:ext cx="457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слов: 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Халемский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Я.  </a:t>
            </a:r>
            <a:r>
              <a:rPr lang="ru-RU" sz="1400" dirty="0" smtClean="0">
                <a:latin typeface="Arial" pitchFamily="34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Композитор: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Чичков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 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343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ea typeface="Times New Roman" pitchFamily="18" charset="0"/>
              <a:cs typeface="ScriptS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1500174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чего же?</a:t>
            </a:r>
            <a:endParaRPr lang="ru-RU" sz="40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Ирина\Школа\Копилочка (Уроки, презентации, флипчарты - Самопознание)\Открытый урок Самопознания 23.11.10\post-70101-1236449698_thum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35983" y="2500306"/>
            <a:ext cx="4071965" cy="39752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«Дружба между мальчиками и девочками»</a:t>
            </a:r>
            <a:endParaRPr lang="ru-RU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pic>
        <p:nvPicPr>
          <p:cNvPr id="1026" name="Picture 2" descr="D:\Ирина\Школа\Копилочка (Уроки, презентации, флипчарты - Самопознание)\Открытый урок Самопознания 23.11.10\post-70101-1236449698_thu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357429"/>
            <a:ext cx="4092244" cy="4146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себе рассказывают – мальчик и девочка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214422"/>
            <a:ext cx="6715172" cy="4929222"/>
          </a:xfrm>
        </p:spPr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люблю играть с друзьями в футбол, поэтому я всегда хожу в спортивном костюме и кроссовках.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обожаю ходить по магазинам, примерять различные наряды и красоваться перед зеркалом.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Мне нравятся фильмы о войне.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очень люблю лазить по деревьям и никогда не плачу, даже если падаю.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всегда слежу за своей осанкой и стараюсь ходить красиво.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люблю делать с папой ремонт в квартире.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люблю шить своим игрушкам платья.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группах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Поговорим</a:t>
            </a:r>
            <a:endParaRPr lang="ru-RU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14678" y="2143116"/>
          <a:ext cx="500066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25003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мальчики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девочки</a:t>
                      </a:r>
                      <a:endParaRPr lang="ru-RU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 descr="D:\Ирина\Школа\Копилочка (Уроки, презентации, флипчарты - Самопознание)\Открытый урок Самопознания 23.11.10\art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496"/>
            <a:ext cx="5143536" cy="3643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группах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itchFamily="2" charset="0"/>
                <a:cs typeface="ScriptS" pitchFamily="2" charset="0"/>
              </a:rPr>
              <a:t>Поговорим</a:t>
            </a:r>
            <a:endParaRPr lang="ru-RU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S" pitchFamily="2" charset="0"/>
              <a:cs typeface="ScriptS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14678" y="2143116"/>
          <a:ext cx="5000660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250033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мальчики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девочки</a:t>
                      </a:r>
                      <a:endParaRPr lang="ru-RU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6004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506</TotalTime>
  <Words>586</Words>
  <PresentationFormat>Экран (4:3)</PresentationFormat>
  <Paragraphs>144</Paragraphs>
  <Slides>22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6</vt:lpstr>
      <vt:lpstr>Круг радости</vt:lpstr>
      <vt:lpstr>Споемте,друзья!  </vt:lpstr>
      <vt:lpstr>Споемте,друзья!  </vt:lpstr>
      <vt:lpstr>Споемте,друзья!  </vt:lpstr>
      <vt:lpstr>Споемте,друзья!  </vt:lpstr>
      <vt:lpstr>«Дружба между мальчиками и девочками»</vt:lpstr>
      <vt:lpstr>О себе рассказывают – мальчик и девочка</vt:lpstr>
      <vt:lpstr>Поговорим</vt:lpstr>
      <vt:lpstr>Поговорим</vt:lpstr>
      <vt:lpstr>Поговорим</vt:lpstr>
      <vt:lpstr>Задание мальчикам: </vt:lpstr>
      <vt:lpstr>мальчики и девочки</vt:lpstr>
      <vt:lpstr>Споемте,друзья!  </vt:lpstr>
      <vt:lpstr>Размышляем, беседуем</vt:lpstr>
      <vt:lpstr>Информация</vt:lpstr>
      <vt:lpstr>Домашнее задание</vt:lpstr>
      <vt:lpstr>От сердца к сердцу</vt:lpstr>
      <vt:lpstr>Споемте,друзья!  </vt:lpstr>
      <vt:lpstr>Споемте,друзья!  </vt:lpstr>
      <vt:lpstr>Споемте,друзья!  </vt:lpstr>
      <vt:lpstr>Спасибо за урок!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58</cp:revision>
  <dcterms:modified xsi:type="dcterms:W3CDTF">2010-11-19T23:46:08Z</dcterms:modified>
</cp:coreProperties>
</file>