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72" r:id="rId1"/>
  </p:sldMasterIdLst>
  <p:notesMasterIdLst>
    <p:notesMasterId r:id="rId2"/>
  </p:notesMasterIdLst>
  <p:handoutMasterIdLst>
    <p:handoutMasterId r:id="rId3"/>
  </p:handoutMasterIdLst>
  <p:sldIdLst>
    <p:sldId id="259" r:id="rId4"/>
  </p:sldIdLst>
  <p:sldSz cx="12192000" cy="6858000"/>
  <p:notesSz cx="10020300" cy="6888163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A1538-25BB-4149-AF29-9AB907E7B1BA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8401A-3D47-415E-9F4A-7C891885E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40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550E4-6DEA-4C7B-A0F9-90A4D40683A8}" type="datetimeFigureOut">
              <a:rPr lang="ru-RU" smtClean="0"/>
              <a:t>19.12.2023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6875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42BE5-A06A-482D-9328-A4861E46F1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28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42BE5-A06A-482D-9328-A4861E46F13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735313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C5B71-9FE8-420D-BDAA-DE288EDAF2F7}" type="datetime1">
              <a:rPr lang="ru-RU" smtClean="0"/>
              <a:t>19.12.2023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267D-0200-4C8B-978E-B3802F713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758367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BC128-4164-406A-8C8D-09EABFCDD157}" type="datetime1">
              <a:rPr lang="ru-RU" smtClean="0"/>
              <a:t>19.12.2023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E267D-0200-4C8B-978E-B3802F713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e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2" cy="685799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053" y="1315542"/>
            <a:ext cx="9800334" cy="222781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965015" y="5458339"/>
            <a:ext cx="20268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ts val="20"/>
              </a:spcBef>
            </a:pPr>
            <a:r>
              <a:rPr lang="ru-RU" altLang="en-US" sz="2000" i="1"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SimSun"/>
                <a:sym typeface="+mn-ea"/>
              </a:rPr>
              <a:t>Костанай 2023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84683" y="3429000"/>
            <a:ext cx="6289799" cy="1754585"/>
          </a:xfrm>
          <a:prstGeom prst="rect">
            <a:avLst/>
          </a:prstGeom>
          <a:noFill/>
        </p:spPr>
        <p:txBody>
          <a:bodyPr wrap="none" lIns="91440" tIns="45721" rIns="91440" bIns="45721">
            <a:spAutoFit/>
          </a:bodyPr>
          <a:lstStyle/>
          <a:p>
            <a:pPr algn="ctr"/>
            <a:r>
              <a:rPr lang="ru-RU" sz="5401" b="1" i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Областной проект </a:t>
            </a:r>
          </a:p>
          <a:p>
            <a:pPr algn="ctr"/>
            <a:r>
              <a:rPr lang="ru-RU" sz="5401" b="1" i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«Парта Героя»</a:t>
            </a:r>
            <a:endParaRPr lang="ru-RU" sz="5401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6570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>SPecialiST RePack</Company>
  <PresentationFormat>Широкоэкранный</PresentationFormat>
  <Paragraphs>3</Paragraphs>
  <Slides>1</Slides>
  <Notes>1</Notes>
  <TotalTime>232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7">
      <vt:lpstr>Arial</vt:lpstr>
      <vt:lpstr>Calibri Light</vt:lpstr>
      <vt:lpstr>Calibri</vt:lpstr>
      <vt:lpstr>SimSun</vt:lpstr>
      <vt:lpstr>Times New Roman</vt:lpstr>
      <vt:lpstr>Тема Office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Пользователь Windows</dc:creator>
  <cp:lastModifiedBy>Пользователь Windows</cp:lastModifiedBy>
  <cp:revision>10</cp:revision>
  <cp:lastPrinted>2023-12-19T04:55:25.000</cp:lastPrinted>
  <dcterms:created xsi:type="dcterms:W3CDTF">2023-01-20T11:17:55Z</dcterms:created>
  <dcterms:modified xsi:type="dcterms:W3CDTF">2026-03-12T06:58:37Z</dcterms:modified>
</cp:coreProperties>
</file>