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AE000F9-9071-4018-95F4-28FDBE91AF8C}" type="datetimeFigureOut">
              <a:rPr lang="ru-RU" smtClean="0"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6FD961-E592-4AEE-BFFB-90B5093119C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My family is my Treasure 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Tuesday, the 16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of June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Focus on Grammar</a:t>
            </a:r>
            <a:endParaRPr lang="ru-RU" sz="60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259632" y="3140968"/>
            <a:ext cx="6048672" cy="1944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27584" y="1484784"/>
            <a:ext cx="39604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Вставьте пропущенные глаголы </a:t>
            </a:r>
            <a:r>
              <a:rPr lang="en-US" sz="2800" dirty="0" smtClean="0"/>
              <a:t>To Be (Am, Is, Are)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0-06-16 at 10.19.1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60325"/>
            <a:ext cx="8424936" cy="6737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your family tree</a:t>
            </a:r>
            <a:br>
              <a:rPr lang="en-US" dirty="0" smtClean="0"/>
            </a:br>
            <a:r>
              <a:rPr lang="ru-RU" dirty="0" smtClean="0"/>
              <a:t>Нарисуйте семейное дерево</a:t>
            </a:r>
            <a:endParaRPr lang="ru-RU" dirty="0"/>
          </a:p>
        </p:txBody>
      </p:sp>
      <p:pic>
        <p:nvPicPr>
          <p:cNvPr id="4" name="Содержимое 3" descr="WhatsApp Image 2020-06-16 at 10.19.27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700808"/>
            <a:ext cx="6048672" cy="4752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Focus on vocabulary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92280" y="264795"/>
            <a:ext cx="1512168" cy="495604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Let’s remember  the words connect with family</a:t>
            </a:r>
            <a:endParaRPr lang="ru-RU" sz="2000" dirty="0"/>
          </a:p>
        </p:txBody>
      </p:sp>
      <p:pic>
        <p:nvPicPr>
          <p:cNvPr id="1028" name="Picture 4" descr="Симпатичные родословная | Бесплатно векторы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5000" r="50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it?</a:t>
            </a:r>
            <a:endParaRPr lang="ru-RU" dirty="0"/>
          </a:p>
        </p:txBody>
      </p:sp>
      <p:pic>
        <p:nvPicPr>
          <p:cNvPr id="4" name="Содержимое 3" descr="d41f094d518ebe9738f8eb1392ce31a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700808"/>
            <a:ext cx="5688632" cy="4536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5796136" y="263691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my G……….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it?</a:t>
            </a:r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988840"/>
            <a:ext cx="4032447" cy="3960440"/>
          </a:xfrm>
        </p:spPr>
      </p:pic>
      <p:sp>
        <p:nvSpPr>
          <p:cNvPr id="5" name="TextBox 4"/>
          <p:cNvSpPr txBox="1"/>
          <p:nvPr/>
        </p:nvSpPr>
        <p:spPr>
          <a:xfrm>
            <a:off x="6948264" y="3212976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my M…..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it?</a:t>
            </a:r>
            <a:endParaRPr lang="ru-RU" dirty="0"/>
          </a:p>
        </p:txBody>
      </p:sp>
      <p:pic>
        <p:nvPicPr>
          <p:cNvPr id="5" name="Содержимое 4" descr="dbf508e27715f8ed3730bec34909278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988840"/>
            <a:ext cx="3672408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6516216" y="2996952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my G……….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it?</a:t>
            </a:r>
            <a:endParaRPr lang="ru-RU" dirty="0"/>
          </a:p>
        </p:txBody>
      </p:sp>
      <p:pic>
        <p:nvPicPr>
          <p:cNvPr id="4" name="Содержимое 3" descr="my-father-essay-for-class-1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204864"/>
            <a:ext cx="4762500" cy="3313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7020272" y="3212976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my F…..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it?</a:t>
            </a:r>
            <a:endParaRPr lang="ru-RU" dirty="0"/>
          </a:p>
        </p:txBody>
      </p:sp>
      <p:pic>
        <p:nvPicPr>
          <p:cNvPr id="4" name="Содержимое 3" descr="pngtree-brother-and-sister-walk-in-the-woods-for-a-walk-png-image_473127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54187" y="1600200"/>
            <a:ext cx="4873625" cy="4873625"/>
          </a:xfrm>
        </p:spPr>
      </p:pic>
      <p:sp>
        <p:nvSpPr>
          <p:cNvPr id="5" name="TextBox 4"/>
          <p:cNvSpPr txBox="1"/>
          <p:nvPr/>
        </p:nvSpPr>
        <p:spPr>
          <a:xfrm>
            <a:off x="7092280" y="306896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my S…..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it?</a:t>
            </a:r>
            <a:endParaRPr lang="ru-RU" dirty="0"/>
          </a:p>
        </p:txBody>
      </p:sp>
      <p:pic>
        <p:nvPicPr>
          <p:cNvPr id="4" name="Содержимое 3" descr="sibling-sister-royalty-free-clip-art-find-good-friend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54187" y="1600200"/>
            <a:ext cx="4873625" cy="4873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6660232" y="256490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my B……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7467600" cy="547260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1. A girl who has the same parents as you? 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2. Two babies born at the same time? __________________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3. the brother of your father or mother? 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4. A child of your aunt and uncle? ____________________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5. A parent of your mother or father? 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6. A son of your brother or sister? ___________________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7. A male parent? _________________________________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8. Sister of your mother or sister? ___________________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9. A  female parent? _______________________________</a:t>
            </a:r>
            <a:br>
              <a:rPr lang="en-US" sz="2400" dirty="0" smtClean="0"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latin typeface="Calibri" pitchFamily="34" charset="0"/>
                <a:cs typeface="Calibri" pitchFamily="34" charset="0"/>
              </a:rPr>
              <a:t>10. Group of people who are living together? ___________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332656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Guess family members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110</Words>
  <Application>Microsoft Office PowerPoint</Application>
  <PresentationFormat>Экран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My family is my Treasure </vt:lpstr>
      <vt:lpstr>Focus on vocabulary</vt:lpstr>
      <vt:lpstr>Who is it?</vt:lpstr>
      <vt:lpstr>Who is it?</vt:lpstr>
      <vt:lpstr>Who is it?</vt:lpstr>
      <vt:lpstr>Who is it?</vt:lpstr>
      <vt:lpstr>Who is it?</vt:lpstr>
      <vt:lpstr>Who is it?</vt:lpstr>
      <vt:lpstr>1. A girl who has the same parents as you? _____________ 2. Two babies born at the same time? __________________ 3. the brother of your father or mother? ______________ 4. A child of your aunt and uncle? ____________________ 5. A parent of your mother or father? _________________ 6. A son of your brother or sister? ___________________ 7. A male parent? _________________________________ 8. Sister of your mother or sister? ___________________ 9. A  female parent? _______________________________ 10. Group of people who are living together? ___________</vt:lpstr>
      <vt:lpstr>Focus on Grammar</vt:lpstr>
      <vt:lpstr>Слайд 11</vt:lpstr>
      <vt:lpstr>Draw your family tree Нарисуйте семейное дерево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family is my Treasure</dc:title>
  <dc:creator>АДМИН</dc:creator>
  <cp:lastModifiedBy>АДМИН</cp:lastModifiedBy>
  <cp:revision>4</cp:revision>
  <dcterms:created xsi:type="dcterms:W3CDTF">2020-06-16T03:44:25Z</dcterms:created>
  <dcterms:modified xsi:type="dcterms:W3CDTF">2020-06-16T04:23:55Z</dcterms:modified>
</cp:coreProperties>
</file>