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A1538-25BB-4149-AF29-9AB907E7B1B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8401A-3D47-415E-9F4A-7C891885E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550E4-6DEA-4C7B-A0F9-90A4D40683A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42BE5-A06A-482D-9328-A4861E46F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8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BE5-A06A-482D-9328-A4861E46F1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57BB-B017-4E02-AAB2-F7143CF6A630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AB23-8434-41D4-B9F5-9AA5E51FF6A0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04EE-D690-44E4-884D-A89FD84E848B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6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F039-759C-4FA4-9017-9DB193325612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4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4AF-6E20-4CD0-A340-A6735E7EA825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B656-1BC0-408F-8C5C-998428150E34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9346-2981-4E48-9C1A-943655DFF247}" type="datetime1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581A-4CE9-4F9A-BB05-C9A87DB2F87F}" type="datetime1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5B71-9FE8-420D-BDAA-DE288EDAF2F7}" type="datetime1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5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E60A-17AA-4E81-AE62-2124EE27B1DD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831-2F04-422B-B53D-01AF9F19F080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0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BC128-4164-406A-8C8D-09EABFCDD157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267D-0200-4C8B-978E-B3802F713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2" cy="6857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053" y="1315542"/>
            <a:ext cx="9800334" cy="22278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65015" y="5458339"/>
            <a:ext cx="2026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0"/>
              </a:spcBef>
            </a:pPr>
            <a:r>
              <a:rPr lang="ru-RU" altLang="en-US" sz="2000" i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SimSun"/>
                <a:sym typeface="+mn-ea"/>
              </a:rPr>
              <a:t>Костанай 2023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84683" y="3429000"/>
            <a:ext cx="6289799" cy="1754585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ru-RU" sz="5401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проект </a:t>
            </a:r>
          </a:p>
          <a:p>
            <a:pPr algn="ctr"/>
            <a:r>
              <a:rPr lang="ru-RU" sz="5401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«Парта Героя»</a:t>
            </a:r>
            <a:endParaRPr lang="ru-RU" sz="5401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5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9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cp:lastPrinted>2023-12-19T04:55:25Z</cp:lastPrinted>
  <dcterms:created xsi:type="dcterms:W3CDTF">2023-01-20T11:17:55Z</dcterms:created>
  <dcterms:modified xsi:type="dcterms:W3CDTF">2023-12-19T07:14:26Z</dcterms:modified>
</cp:coreProperties>
</file>