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EA774-5810-4948-B23C-EB427E30D82E}" type="datetimeFigureOut">
              <a:rPr lang="ru-KZ" smtClean="0"/>
              <a:t>18.12.2023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0CD1C-F253-4A01-9401-1B165411F59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183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871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381500" y="-7937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1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13" name="Google Shape;13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895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</a:pPr>
            <a:endParaRPr sz="5600" b="1">
              <a:solidFill>
                <a:srgbClr val="4CE0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 txBox="1"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45720" lvl="0" indent="0" algn="r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37" name="Google Shape;137;p17" descr="Без имени-1копиров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587"/>
            <a:ext cx="9144000" cy="685958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/>
          <p:nvPr/>
        </p:nvSpPr>
        <p:spPr>
          <a:xfrm>
            <a:off x="395287" y="765175"/>
            <a:ext cx="8208962" cy="4968875"/>
          </a:xfrm>
          <a:prstGeom prst="flowChartAlternateProcess">
            <a:avLst/>
          </a:prstGeom>
          <a:solidFill>
            <a:srgbClr val="FFCCFF"/>
          </a:solidFill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ОШ №5 им.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Б.Момышулы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Clr>
                <a:srgbClr val="FF3300"/>
              </a:buClr>
              <a:buSzPts val="3200"/>
            </a:pPr>
            <a:r>
              <a:rPr lang="ru-RU" sz="3200" b="1" kern="0" dirty="0">
                <a:solidFill>
                  <a:srgbClr val="FF3300"/>
                </a:solidFill>
                <a:ea typeface="Arial"/>
                <a:cs typeface="Arial"/>
                <a:sym typeface="Arial"/>
              </a:rPr>
              <a:t>«Легендарный батыр, воин – писатель Бауыржан </a:t>
            </a:r>
            <a:r>
              <a:rPr lang="ru-RU" sz="3200" b="1" kern="0" dirty="0" err="1">
                <a:solidFill>
                  <a:srgbClr val="FF3300"/>
                </a:solidFill>
                <a:ea typeface="Arial"/>
                <a:cs typeface="Arial"/>
                <a:sym typeface="Arial"/>
              </a:rPr>
              <a:t>Момышулы</a:t>
            </a:r>
            <a:r>
              <a:rPr lang="ru-RU" sz="3200" b="1" kern="0" dirty="0">
                <a:solidFill>
                  <a:srgbClr val="FF3300"/>
                </a:solidFill>
                <a:ea typeface="Arial"/>
                <a:cs typeface="Arial"/>
                <a:sym typeface="Arial"/>
              </a:rPr>
              <a:t>»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7" descr="125d5cefd93445b144cd1be48bd45a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65625"/>
            <a:ext cx="255587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 descr="125d5cefd93445b144cd1be48bd45a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9562" y="4362450"/>
            <a:ext cx="2484437" cy="1874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Зинеш апай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ПОДГОТОВКА К МЕРОПРИЯТИЯМ\бауржан\Новая папка\Scan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548680"/>
            <a:ext cx="2876128" cy="36267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07904" y="548680"/>
            <a:ext cx="489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К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100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 – 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</a:rPr>
              <a:t>летию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со дня рождения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Бауыржана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</a:rPr>
              <a:t>Момышулы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 была 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выпущена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книга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«Легендарный Батыр»</a:t>
            </a:r>
          </a:p>
        </p:txBody>
      </p:sp>
    </p:spTree>
    <p:extLst>
      <p:ext uri="{BB962C8B-B14F-4D97-AF65-F5344CB8AC3E}">
        <p14:creationId xmlns:p14="http://schemas.microsoft.com/office/powerpoint/2010/main" val="161333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инеш апай\Desktop\1610891389_17-p-fon-dlya-prezentatsii-o-velikoi-otechestve-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26064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Бауыржан  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Момышулы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ПОДГОТОВКА К МЕРОПРИЯТИЯМ\бауржан\Новая папка\Scan0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1889" y="1426990"/>
            <a:ext cx="2611334" cy="2002010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\Мои документы\Групповая информация\Новая папка\баурж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776" y="2204864"/>
            <a:ext cx="2864532" cy="35585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1412776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1910 — 1982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3645024"/>
            <a:ext cx="309634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Имя легендарное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Известный писатель, прославленный воин Великой Отечественной войны, истинно народный батыр.</a:t>
            </a:r>
          </a:p>
        </p:txBody>
      </p:sp>
    </p:spTree>
    <p:extLst>
      <p:ext uri="{BB962C8B-B14F-4D97-AF65-F5344CB8AC3E}">
        <p14:creationId xmlns:p14="http://schemas.microsoft.com/office/powerpoint/2010/main" val="102236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Зинеш апай\Desktop\1595711906_4-p-fon-velikaya-otechestvennaya-voina-dlya-pr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4215773"/>
            <a:ext cx="3829426" cy="242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4"/>
          <a:srcRect l="11398"/>
          <a:stretch/>
        </p:blipFill>
        <p:spPr bwMode="auto">
          <a:xfrm>
            <a:off x="4211960" y="4215773"/>
            <a:ext cx="2483102" cy="242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07504" y="260649"/>
            <a:ext cx="89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Бауыржан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Момышулы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1910 году в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Джамбулской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области. Будучи еще со всем молодым человеком работал учителем, секретарем райисполкома, финансистом, начальником милиции. В 1936 году он призывается на действительную военную службу и навсегда связывает свое будущее с Советской Армией. В годы Великой Отечественной войны он был единственным казахом-командиром дивизии. Он прошел через всю долгую войну, сначала в звании старшего лейтенанта, а конец войны - полковником. Командовал взводом, батальоном, полком и дивизией.</a:t>
            </a:r>
          </a:p>
        </p:txBody>
      </p:sp>
    </p:spTree>
    <p:extLst>
      <p:ext uri="{BB962C8B-B14F-4D97-AF65-F5344CB8AC3E}">
        <p14:creationId xmlns:p14="http://schemas.microsoft.com/office/powerpoint/2010/main" val="266645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Зинеш апай\Desktop\b6bd3ee3ac6a4e27e0aeeeee1b3dad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2"/>
            <a:ext cx="9144000" cy="685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83548"/>
            <a:ext cx="352839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154986"/>
            <a:ext cx="342899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51520" y="3789039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Особое место в биографии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Момышулы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занимает битва под Москвой. Он воевал в составе 316-й стрелковой дивизии, сформированной в Казахстане и Киргизии летом 41-го под командованием генерала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И.В. Панфилова. Тогда впервые заговорили о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Б.Момышулы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 о талантливом командире. За геройские бои в Волоколамском направлении 7 ноября генерал Панфилов представил старшего лейтенанта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Момышулы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ордену Ленина (высшей награде страны того времени). Но судьба наградного листа до сих пор неизвестна.</a:t>
            </a:r>
          </a:p>
        </p:txBody>
      </p:sp>
    </p:spTree>
    <p:extLst>
      <p:ext uri="{BB962C8B-B14F-4D97-AF65-F5344CB8AC3E}">
        <p14:creationId xmlns:p14="http://schemas.microsoft.com/office/powerpoint/2010/main" val="327513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Зинеш апай\Desktop\1617285717_11-p-fon-vov-dlya-prezentatsii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626"/>
            <a:ext cx="9144000" cy="688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/>
          <a:srcRect l="13894" t="9689" r="6050" b="4828"/>
          <a:stretch/>
        </p:blipFill>
        <p:spPr bwMode="auto">
          <a:xfrm>
            <a:off x="5292080" y="548680"/>
            <a:ext cx="3267413" cy="272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755576" y="836712"/>
            <a:ext cx="4392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подвиге бойцов и командиров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Панфиловской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дивизии известным писателем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А.Беком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написана замечательная повесть "Волоколамское шоссе", в которой много страниц посвящено мужественному воину, казахскому офицеру, нашему земляку.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9" y="3273299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Немало было в воинской биографии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Момышулы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других славных страниц: одно простое перечисление займет много времени. Учитывая значительные боевые заслуги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Момышулы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другой его командир полковник И.И. Серебряков в августе 42-го представляет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Бауыржана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присвоению звания Героя Советского Союза. Неизвестно и то, что стало и с этим наградным листом. Не были достойно отмечены и последующие боевые дела нашего земляка. Всего тремя боевыми орденами был награжден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Момышулы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Красного Знамени, Отечественной войны I степени и Красной Звезды...</a:t>
            </a:r>
          </a:p>
        </p:txBody>
      </p:sp>
    </p:spTree>
    <p:extLst>
      <p:ext uri="{BB962C8B-B14F-4D97-AF65-F5344CB8AC3E}">
        <p14:creationId xmlns:p14="http://schemas.microsoft.com/office/powerpoint/2010/main" val="24068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Зинеш апай\Desktop\0003-003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ПОДГОТОВКА К МЕРОПРИЯТИЯМ\бауржан\Новая папка\Scan0010.jpg"/>
          <p:cNvPicPr>
            <a:picLocks noChangeAspect="1" noChangeArrowheads="1"/>
          </p:cNvPicPr>
          <p:nvPr/>
        </p:nvPicPr>
        <p:blipFill rotWithShape="1">
          <a:blip r:embed="rId3"/>
          <a:srcRect t="20652" r="3953" b="8022"/>
          <a:stretch/>
        </p:blipFill>
        <p:spPr bwMode="auto">
          <a:xfrm>
            <a:off x="5796136" y="908720"/>
            <a:ext cx="3149555" cy="408783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504" y="692696"/>
            <a:ext cx="5616624" cy="59093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войны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Б.Момышулы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окончил Военную академию Генерального штаба Советской Армии. Окончил успешно: здесь же позже занимался военно-педагогической деятельностью.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Знающие люди говорят, что его идеи в области тактики отличались смелостью и новизной. Но он так и остался полковником, а в 1956 году был отправлен в отставку. Ему было всего 46 лет.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Трезво взвесив и оценив свои возможности, меру ответственности как писателя и гражданина,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Момышулы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взялся за перо. Он писал о том, что видел и пережил на фронте, что потрясло и осталось в его памяти навсегда. Помогали ему в написании правды о войне и те тридцать восемь тетрадей-дневников, что вел он на фронте, вел в любых условиях: на марше, в окопе, в снег и дождь и даже в окружении. Огромной любовью к простым солдатам, Родине пронизана его книга "За нами Москва", посвященная боевым подвигам гвардейской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Панфиловской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дивизии (издана в 1958 году).</a:t>
            </a:r>
          </a:p>
        </p:txBody>
      </p:sp>
    </p:spTree>
    <p:extLst>
      <p:ext uri="{BB962C8B-B14F-4D97-AF65-F5344CB8AC3E}">
        <p14:creationId xmlns:p14="http://schemas.microsoft.com/office/powerpoint/2010/main" val="3508877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Зинеш апай\Desktop\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46805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Писательский дар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Б.Момышулы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отметил и корифей отечественной литературы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Мухтар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Ауэзов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"Я очень рад, что оценен не только твой героизм на поле брани, но и твой литературный труд. Уж первой своей книгой "История одной ночи"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Момышулы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заявил о себе как талантливый писатель". Вторая - "Наша семья", написанная им в годы учебы в академии, сразу стала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популярной.В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ней писатель восторженно и правдиво рассказал о своем народе, его истории, обычаях, людях. В 1976 году эта книга получила Государственную премию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КазССР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Момышулы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сочно и страстно, глубоко и прекрасно говорил и писал на двух языках. Он понимал это так: родной язык с родным соединяет, русский язык с другим сближает. Он следовал принципу: "Знающий один язык - это один человек. Знающий два языка стоит двух достойных людей".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5734" y="3730256"/>
            <a:ext cx="3196722" cy="243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3749" y="173900"/>
            <a:ext cx="250033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024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Зинеш апай\Desktop\b6bd3ee3ac6a4e27e0aeeeee1b3dad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" y="0"/>
            <a:ext cx="91367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Вышедшие из-под его пера крылатые слова восхищают точностью и глубиной, красотой и человечностью. Его меткие высказывания поражают многогранностью и разнообразием.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"Честь за. хлеб не продавай", "Национальное чувство - достойнейшее из чувств", "Любить свой народ не значит ненавидеть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другой","За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Родину в огонь войдя - не сгоришь", "Безъязычную тварь скотом называют. 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Народ, у которого язык беден, примитивен, считают диким, невежественным, варварским, грубым и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безкультурным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народом", "Справедливость поспешает медленно, но приходит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неизбежно".Слова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Момышулы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остались на бумаге для нас, а сам он прошел земной путь, ни разу не согнувшись перед власть имущими, глядя прямо, держась гордо, терпя страдания от прямоты своего нрава.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259254"/>
            <a:ext cx="2643827" cy="348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9973" y="3259997"/>
            <a:ext cx="2697582" cy="341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D:\ПОДГОТОВКА К МЕРОПРИЯТИЯМ\бауржан\Новая папка\Scan0005.jpg"/>
          <p:cNvPicPr>
            <a:picLocks noChangeAspect="1" noChangeArrowheads="1"/>
          </p:cNvPicPr>
          <p:nvPr/>
        </p:nvPicPr>
        <p:blipFill rotWithShape="1">
          <a:blip r:embed="rId5"/>
          <a:srcRect b="11757"/>
          <a:stretch/>
        </p:blipFill>
        <p:spPr bwMode="auto">
          <a:xfrm>
            <a:off x="6156176" y="3229941"/>
            <a:ext cx="2520280" cy="3443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590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Зинеш апай\Desktop\b6bd3ee3ac6a4e27e0aeeeee1b3dad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" y="0"/>
            <a:ext cx="91367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16632"/>
            <a:ext cx="3960440" cy="297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5625" y="116632"/>
            <a:ext cx="3960439" cy="297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D:\ПОДГОТОВКА К МЕРОПРИЯТИЯМ\бауржан\Новая папка\Scan00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768" y="3403492"/>
            <a:ext cx="4067944" cy="3050958"/>
          </a:xfrm>
          <a:prstGeom prst="rect">
            <a:avLst/>
          </a:prstGeom>
          <a:noFill/>
        </p:spPr>
      </p:pic>
      <p:pic>
        <p:nvPicPr>
          <p:cNvPr id="6" name="Picture 3" descr="D:\ПОДГОТОВКА К МЕРОПРИЯТИЯМ\бауржан\Новая папка\Scan001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5626" y="3403492"/>
            <a:ext cx="4067944" cy="3050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581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791</Words>
  <Application>Microsoft Office PowerPoint</Application>
  <PresentationFormat>Экран (4:3)</PresentationFormat>
  <Paragraphs>27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Constantia</vt:lpstr>
      <vt:lpstr>Noto Sans Symbols</vt:lpstr>
      <vt:lpstr>Times New Roman</vt:lpstr>
      <vt:lpstr>Тема Office</vt:lpstr>
      <vt:lpstr>1_Поток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Зинеш апай</dc:creator>
  <cp:lastModifiedBy>накбаев мырзабек</cp:lastModifiedBy>
  <cp:revision>20</cp:revision>
  <dcterms:created xsi:type="dcterms:W3CDTF">2022-04-08T10:36:49Z</dcterms:created>
  <dcterms:modified xsi:type="dcterms:W3CDTF">2023-12-18T13:09:37Z</dcterms:modified>
</cp:coreProperties>
</file>